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sldIdLst>
    <p:sldId id="284" r:id="rId5"/>
    <p:sldId id="287" r:id="rId6"/>
    <p:sldId id="297" r:id="rId7"/>
    <p:sldId id="298" r:id="rId8"/>
    <p:sldId id="299" r:id="rId9"/>
    <p:sldId id="303" r:id="rId10"/>
    <p:sldId id="305" r:id="rId11"/>
    <p:sldId id="312" r:id="rId12"/>
    <p:sldId id="306" r:id="rId13"/>
    <p:sldId id="307" r:id="rId14"/>
    <p:sldId id="308" r:id="rId15"/>
    <p:sldId id="309" r:id="rId16"/>
    <p:sldId id="310" r:id="rId17"/>
    <p:sldId id="311" r:id="rId18"/>
    <p:sldId id="300" r:id="rId19"/>
    <p:sldId id="301" r:id="rId20"/>
    <p:sldId id="302" r:id="rId21"/>
    <p:sldId id="29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99" autoAdjust="0"/>
  </p:normalViewPr>
  <p:slideViewPr>
    <p:cSldViewPr snapToGrid="0" snapToObjects="1" showGuides="1">
      <p:cViewPr varScale="1">
        <p:scale>
          <a:sx n="85" d="100"/>
          <a:sy n="85" d="100"/>
        </p:scale>
        <p:origin x="590" y="6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LGD project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B2FEA3-BA3C-457F-3331-229A494F3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B9AEF1-DBF8-738B-28FE-B1617F01A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FFF371-0B1A-8BFA-7B73-E7A6DC5D1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DF9F65-B8DB-5256-1584-C4FCA0043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071" y="690282"/>
            <a:ext cx="10354235" cy="577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747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6CE812-789E-7E32-40A7-2CEF30831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A55AC2-6171-5993-677A-E15546B91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2AA35-AC19-090A-A22B-D4D1F1014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746803-8D7E-96DF-550F-ECB04651B7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289"/>
          <a:stretch/>
        </p:blipFill>
        <p:spPr>
          <a:xfrm>
            <a:off x="3498027" y="1370358"/>
            <a:ext cx="4639759" cy="480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717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4265B2-3C72-27F3-E5BF-A6318A580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427296-2C53-2699-2B51-1168015C2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E6DAF-5F38-401A-4759-93088386F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C3C7BC-2CEC-BD27-2A3F-6EB735238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480" y="699247"/>
            <a:ext cx="8703039" cy="568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78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54274C-AFBB-BC9D-A140-810B89744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13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EEAF01-8618-EC51-6ADA-B44A24B94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C7830-8D90-B0F2-634C-91082DA92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BE94F9-60C2-D9C8-A8D0-CE1342DFB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869" y="555812"/>
            <a:ext cx="8711799" cy="574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157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1AB7AD-C72C-6245-90F3-BF405F77A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14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045771-8D8B-A35C-D425-4BC401AE5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1C37F-BB73-01A5-2D8B-EFEEB69AA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732782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151415-1668-60D5-0A6B-0860A9941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15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F31826-D053-10B6-022E-300717A4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Database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622F0-8FBD-9883-7382-7C6FC835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338661-9101-4861-FDFE-5652126A0DD8}"/>
              </a:ext>
            </a:extLst>
          </p:cNvPr>
          <p:cNvSpPr txBox="1"/>
          <p:nvPr/>
        </p:nvSpPr>
        <p:spPr>
          <a:xfrm>
            <a:off x="1550894" y="421341"/>
            <a:ext cx="883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                             </a:t>
            </a:r>
            <a:r>
              <a:rPr lang="en-US" b="1" dirty="0"/>
              <a:t>Database SCHEMA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C19A7C-C40B-5961-D880-F894CA060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954" y="1023976"/>
            <a:ext cx="6990092" cy="481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067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151415-1668-60D5-0A6B-0860A9941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16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F31826-D053-10B6-022E-300717A4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File structures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622F0-8FBD-9883-7382-7C6FC835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338661-9101-4861-FDFE-5652126A0DD8}"/>
              </a:ext>
            </a:extLst>
          </p:cNvPr>
          <p:cNvSpPr txBox="1"/>
          <p:nvPr/>
        </p:nvSpPr>
        <p:spPr>
          <a:xfrm>
            <a:off x="1550894" y="421341"/>
            <a:ext cx="883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                                </a:t>
            </a:r>
            <a:r>
              <a:rPr lang="en-US" b="1" dirty="0"/>
              <a:t>Backend file structure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983448-47BB-2E05-680A-74E664A30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5185" y="1777481"/>
            <a:ext cx="2401638" cy="29917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B27327-CEB7-CD5E-F200-AA13E7385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739" y="1777482"/>
            <a:ext cx="2078556" cy="299174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42ED1B2-9BA9-76D8-60D3-EA17A75BE6D1}"/>
              </a:ext>
            </a:extLst>
          </p:cNvPr>
          <p:cNvSpPr txBox="1"/>
          <p:nvPr/>
        </p:nvSpPr>
        <p:spPr>
          <a:xfrm>
            <a:off x="2116120" y="4815824"/>
            <a:ext cx="2581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Whole Project File Structure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34BDD2-354C-AAD3-FDA4-B53705C81AC7}"/>
              </a:ext>
            </a:extLst>
          </p:cNvPr>
          <p:cNvSpPr txBox="1"/>
          <p:nvPr/>
        </p:nvSpPr>
        <p:spPr>
          <a:xfrm>
            <a:off x="7665631" y="4815824"/>
            <a:ext cx="2410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Project file Structure</a:t>
            </a:r>
          </a:p>
        </p:txBody>
      </p:sp>
    </p:spTree>
    <p:extLst>
      <p:ext uri="{BB962C8B-B14F-4D97-AF65-F5344CB8AC3E}">
        <p14:creationId xmlns:p14="http://schemas.microsoft.com/office/powerpoint/2010/main" val="2240869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151415-1668-60D5-0A6B-0860A9941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17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F31826-D053-10B6-022E-300717A4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Apps file structures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622F0-8FBD-9883-7382-7C6FC835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338661-9101-4861-FDFE-5652126A0DD8}"/>
              </a:ext>
            </a:extLst>
          </p:cNvPr>
          <p:cNvSpPr txBox="1"/>
          <p:nvPr/>
        </p:nvSpPr>
        <p:spPr>
          <a:xfrm>
            <a:off x="1550894" y="421341"/>
            <a:ext cx="883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                             </a:t>
            </a:r>
            <a:r>
              <a:rPr lang="en-US" b="1" dirty="0"/>
              <a:t>Django apps file structure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C76BA0-659F-ED25-E636-E11018821067}"/>
              </a:ext>
            </a:extLst>
          </p:cNvPr>
          <p:cNvSpPr txBox="1"/>
          <p:nvPr/>
        </p:nvSpPr>
        <p:spPr>
          <a:xfrm>
            <a:off x="1591235" y="4500282"/>
            <a:ext cx="155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Homepage app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E1999-DBD9-A6B6-ED17-13BB5B0FDD88}"/>
              </a:ext>
            </a:extLst>
          </p:cNvPr>
          <p:cNvSpPr txBox="1"/>
          <p:nvPr/>
        </p:nvSpPr>
        <p:spPr>
          <a:xfrm>
            <a:off x="5280212" y="4500282"/>
            <a:ext cx="1936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Authentication app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EDCD05-7A02-8702-D9AA-B94C78830D49}"/>
              </a:ext>
            </a:extLst>
          </p:cNvPr>
          <p:cNvSpPr txBox="1"/>
          <p:nvPr/>
        </p:nvSpPr>
        <p:spPr>
          <a:xfrm>
            <a:off x="8925601" y="4500282"/>
            <a:ext cx="1547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Dashboard app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86C9CE6-0EF2-F7B3-2250-5F8FF8D6B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5601" y="1771743"/>
            <a:ext cx="1547308" cy="272853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90540AA-3F31-0D4C-D53C-A7B2F01BC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763" y="1794605"/>
            <a:ext cx="1776028" cy="253768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0BEECA5-C411-CEB1-590E-58DFC2292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0560" y="1771743"/>
            <a:ext cx="1776028" cy="272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923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E969CF-9398-C230-1F46-6A81B14A8D2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3074" name="Picture 2" descr="Happy Coding Logo by SMG | Codester">
            <a:extLst>
              <a:ext uri="{FF2B5EF4-FFF2-40B4-BE49-F238E27FC236}">
                <a16:creationId xmlns:a16="http://schemas.microsoft.com/office/drawing/2014/main" id="{3A2198BD-04DB-DB30-80BA-419B05F0F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297" y="2034988"/>
            <a:ext cx="4222377" cy="277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To create a web-based management system for learning and development, providing dashboards for admins, managers, and employees to manage and track progress.</a:t>
            </a:r>
            <a:br>
              <a:rPr lang="en-US" dirty="0"/>
            </a:br>
            <a:r>
              <a:rPr lang="en-US" b="1" dirty="0"/>
              <a:t>Technologies Used: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Backend: </a:t>
            </a:r>
            <a:r>
              <a:rPr lang="en-US" b="1" dirty="0"/>
              <a:t>Django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Frontend: </a:t>
            </a:r>
            <a:r>
              <a:rPr lang="en-US" b="1" dirty="0"/>
              <a:t>HTML, CSS, JavaScript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Database: </a:t>
            </a:r>
            <a:r>
              <a:rPr lang="en-US" b="1" dirty="0" err="1"/>
              <a:t>sqlLite</a:t>
            </a:r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151415-1668-60D5-0A6B-0860A9941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F31826-D053-10B6-022E-300717A4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home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622F0-8FBD-9883-7382-7C6FC835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338661-9101-4861-FDFE-5652126A0DD8}"/>
              </a:ext>
            </a:extLst>
          </p:cNvPr>
          <p:cNvSpPr txBox="1"/>
          <p:nvPr/>
        </p:nvSpPr>
        <p:spPr>
          <a:xfrm>
            <a:off x="1550894" y="421341"/>
            <a:ext cx="883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                                   </a:t>
            </a:r>
            <a:r>
              <a:rPr lang="en-US" b="1" dirty="0"/>
              <a:t>HOME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013689-7698-6431-0956-581038D99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73" y="790673"/>
            <a:ext cx="11371115" cy="544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867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151415-1668-60D5-0A6B-0860A9941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F31826-D053-10B6-022E-300717A4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login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622F0-8FBD-9883-7382-7C6FC835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338661-9101-4861-FDFE-5652126A0DD8}"/>
              </a:ext>
            </a:extLst>
          </p:cNvPr>
          <p:cNvSpPr txBox="1"/>
          <p:nvPr/>
        </p:nvSpPr>
        <p:spPr>
          <a:xfrm>
            <a:off x="1550894" y="421341"/>
            <a:ext cx="883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                                   </a:t>
            </a:r>
            <a:r>
              <a:rPr lang="en-US" b="1" dirty="0"/>
              <a:t>Login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F04ACB-8DDB-06A5-84FB-32DD030C4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955" y="790673"/>
            <a:ext cx="11353800" cy="543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717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151415-1668-60D5-0A6B-0860A9941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5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F31826-D053-10B6-022E-300717A4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Signup page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622F0-8FBD-9883-7382-7C6FC835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338661-9101-4861-FDFE-5652126A0DD8}"/>
              </a:ext>
            </a:extLst>
          </p:cNvPr>
          <p:cNvSpPr txBox="1"/>
          <p:nvPr/>
        </p:nvSpPr>
        <p:spPr>
          <a:xfrm>
            <a:off x="1550894" y="421341"/>
            <a:ext cx="883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                                   </a:t>
            </a:r>
            <a:r>
              <a:rPr lang="en-US" b="1" dirty="0"/>
              <a:t>Signup page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5A5676-7529-8D13-8A27-5A9A18B3E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767" y="869576"/>
            <a:ext cx="11218466" cy="536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143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151415-1668-60D5-0A6B-0860A9941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F31826-D053-10B6-022E-300717A4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manager page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622F0-8FBD-9883-7382-7C6FC835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20XX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338661-9101-4861-FDFE-5652126A0DD8}"/>
              </a:ext>
            </a:extLst>
          </p:cNvPr>
          <p:cNvSpPr txBox="1"/>
          <p:nvPr/>
        </p:nvSpPr>
        <p:spPr>
          <a:xfrm>
            <a:off x="1586753" y="421341"/>
            <a:ext cx="883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                                   </a:t>
            </a:r>
            <a:r>
              <a:rPr lang="en-US" b="1" dirty="0"/>
              <a:t>Manager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CA8A0C-96BE-3D70-6800-A44AF1FD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" y="878541"/>
            <a:ext cx="10988040" cy="5342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54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0B8485-7240-4D3E-CDC9-20C0C8E8E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C0B0B8-9483-EC66-FB40-F040FA6DA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C2063-CC45-F052-6F67-3BDF2134E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79C735-C15C-7510-AFB3-7EE493CC04A6}"/>
              </a:ext>
            </a:extLst>
          </p:cNvPr>
          <p:cNvSpPr/>
          <p:nvPr/>
        </p:nvSpPr>
        <p:spPr>
          <a:xfrm>
            <a:off x="4034117" y="153947"/>
            <a:ext cx="3227294" cy="309745"/>
          </a:xfrm>
          <a:prstGeom prst="rect">
            <a:avLst/>
          </a:prstGeom>
          <a:noFill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Admin page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A2C2114-4DA9-04E1-A8BE-C7475799F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388" y="942564"/>
            <a:ext cx="9341224" cy="528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45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BB2096-A950-4D3E-7B8E-9F38B773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3ECC01-5E96-7DBE-1D5A-4EDC4950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5B332-1663-0E84-7608-481B06707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489E12-59A7-14F3-D062-1A3B4599D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733" y="923364"/>
            <a:ext cx="10881338" cy="520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070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FD560C-23A5-F37D-6B0A-7532B3CC0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F2ADD3-1B2A-C723-AF36-C10DBD624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081B9-3AD1-AF01-A4C7-A26A43226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96C439-3DE9-40CE-6D4C-802696F44C41}"/>
              </a:ext>
            </a:extLst>
          </p:cNvPr>
          <p:cNvSpPr/>
          <p:nvPr/>
        </p:nvSpPr>
        <p:spPr>
          <a:xfrm>
            <a:off x="4401671" y="286871"/>
            <a:ext cx="3352800" cy="3921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Admin action on training request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AA18B7-E5A9-86F3-239B-C45EDE7B0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29" y="849472"/>
            <a:ext cx="11241741" cy="538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050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{44B596DD-9F18-4B3D-913D-E7807E48D4A3}tf11429527_win32</Template>
  <TotalTime>100</TotalTime>
  <Words>155</Words>
  <Application>Microsoft Office PowerPoint</Application>
  <PresentationFormat>Widescreen</PresentationFormat>
  <Paragraphs>68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Century Gothic</vt:lpstr>
      <vt:lpstr>DM Sans Medium</vt:lpstr>
      <vt:lpstr>Karla</vt:lpstr>
      <vt:lpstr>Univers Condensed Light</vt:lpstr>
      <vt:lpstr>Office Theme</vt:lpstr>
      <vt:lpstr>LGD project</vt:lpstr>
      <vt:lpstr>Introduction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LGD project</dc:title>
  <dc:creator>dharani sai sriram</dc:creator>
  <cp:lastModifiedBy>dharani sai sriram</cp:lastModifiedBy>
  <cp:revision>7</cp:revision>
  <dcterms:created xsi:type="dcterms:W3CDTF">2024-12-05T11:34:20Z</dcterms:created>
  <dcterms:modified xsi:type="dcterms:W3CDTF">2025-01-09T13:03:35Z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